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Nourd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7000"/>
            </a:blip>
            <a:srcRect t="17480" b="17480"/>
            <a:stretch>
              <a:fillRect/>
            </a:stretch>
          </p:blipFill>
          <p:spPr>
            <a:xfrm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-2552428" y="3756121"/>
            <a:ext cx="8964139" cy="9613018"/>
          </a:xfrm>
          <a:custGeom>
            <a:avLst/>
            <a:gdLst/>
            <a:ahLst/>
            <a:cxnLst/>
            <a:rect l="l" t="t" r="r" b="b"/>
            <a:pathLst>
              <a:path w="8964139" h="9613018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5400000">
            <a:off x="2575049" y="4401528"/>
            <a:ext cx="3986770" cy="4335434"/>
          </a:xfrm>
          <a:custGeom>
            <a:avLst/>
            <a:gdLst/>
            <a:ahLst/>
            <a:cxnLst/>
            <a:rect l="l" t="t" r="r" b="b"/>
            <a:pathLst>
              <a:path w="3986770" h="4335434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523204" y="1294512"/>
            <a:ext cx="10005593" cy="4639908"/>
          </a:xfrm>
          <a:custGeom>
            <a:avLst/>
            <a:gdLst/>
            <a:ahLst/>
            <a:cxnLst/>
            <a:rect l="l" t="t" r="r" b="b"/>
            <a:pathLst>
              <a:path w="10005593" h="4639908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36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523204" y="2714970"/>
            <a:ext cx="3364080" cy="3219450"/>
          </a:xfrm>
          <a:custGeom>
            <a:avLst/>
            <a:gdLst/>
            <a:ahLst/>
            <a:cxnLst/>
            <a:rect l="l" t="t" r="r" b="b"/>
            <a:pathLst>
              <a:path w="3364080" h="321945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5621" r="-1974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658613" y="4064489"/>
            <a:ext cx="12639906" cy="3202075"/>
            <a:chOff x="0" y="0"/>
            <a:chExt cx="16853208" cy="426943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685320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2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94781" y="1846377"/>
              <a:ext cx="13063647" cy="2423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</a:t>
              </a:r>
              <a:r>
                <a:rPr lang="en-US" sz="33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: Ali Omar, Gustavo Barbosa, Gustavo Pereira, </a:t>
              </a:r>
              <a:r>
                <a:rPr lang="en-US" sz="3399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Jusley</a:t>
              </a:r>
              <a:r>
                <a:rPr lang="en-US" sz="3399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Junior, Luigi Matheus e Thiago Sanchez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13" name="TextBox 13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5197068" y="3086426"/>
            <a:ext cx="6864078" cy="6889129"/>
          </a:xfrm>
          <a:custGeom>
            <a:avLst/>
            <a:gdLst/>
            <a:ahLst/>
            <a:cxnLst/>
            <a:rect l="l" t="t" r="r" b="b"/>
            <a:pathLst>
              <a:path w="6864078" h="6889129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346098" y="3803682"/>
            <a:ext cx="8267155" cy="5454618"/>
          </a:xfrm>
          <a:custGeom>
            <a:avLst/>
            <a:gdLst/>
            <a:ahLst/>
            <a:cxnLst/>
            <a:rect l="l" t="t" r="r" b="b"/>
            <a:pathLst>
              <a:path w="8267155" h="5454618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700" y="3803682"/>
            <a:ext cx="7201800" cy="5454618"/>
          </a:xfrm>
          <a:custGeom>
            <a:avLst/>
            <a:gdLst/>
            <a:ahLst/>
            <a:cxnLst/>
            <a:rect l="l" t="t" r="r" b="b"/>
            <a:pathLst>
              <a:path w="7201800" h="5454618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25324">
            <a:off x="-6123283" y="2756745"/>
            <a:ext cx="12246566" cy="13003110"/>
          </a:xfrm>
          <a:custGeom>
            <a:avLst/>
            <a:gdLst/>
            <a:ahLst/>
            <a:cxnLst/>
            <a:rect l="l" t="t" r="r" b="b"/>
            <a:pathLst>
              <a:path w="12246566" h="13003110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5" name="TextBox 5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350" y="3146172"/>
            <a:ext cx="8115300" cy="2128012"/>
          </a:xfrm>
          <a:custGeom>
            <a:avLst/>
            <a:gdLst/>
            <a:ahLst/>
            <a:cxnLst/>
            <a:rect l="l" t="t" r="r" b="b"/>
            <a:pathLst>
              <a:path w="8115300" h="2128012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646959" y="6887178"/>
            <a:ext cx="3641041" cy="3399822"/>
          </a:xfrm>
          <a:custGeom>
            <a:avLst/>
            <a:gdLst/>
            <a:ahLst/>
            <a:cxnLst/>
            <a:rect l="l" t="t" r="r" b="b"/>
            <a:pathLst>
              <a:path w="3641041" h="3399822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144000" y="3395302"/>
            <a:ext cx="8115300" cy="3757763"/>
          </a:xfrm>
          <a:custGeom>
            <a:avLst/>
            <a:gdLst/>
            <a:ahLst/>
            <a:cxnLst/>
            <a:rect l="l" t="t" r="r" b="b"/>
            <a:pathLst>
              <a:path w="8115300" h="3757763">
                <a:moveTo>
                  <a:pt x="0" y="0"/>
                </a:moveTo>
                <a:lnTo>
                  <a:pt x="8115300" y="0"/>
                </a:lnTo>
                <a:lnTo>
                  <a:pt x="8115300" y="3757763"/>
                </a:lnTo>
                <a:lnTo>
                  <a:pt x="0" y="3757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14350" y="5559048"/>
            <a:ext cx="8115300" cy="2183489"/>
          </a:xfrm>
          <a:custGeom>
            <a:avLst/>
            <a:gdLst/>
            <a:ahLst/>
            <a:cxnLst/>
            <a:rect l="l" t="t" r="r" b="b"/>
            <a:pathLst>
              <a:path w="8115300" h="2183489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618554"/>
            <a:ext cx="7902808" cy="3008319"/>
          </a:xfrm>
          <a:custGeom>
            <a:avLst/>
            <a:gdLst/>
            <a:ahLst/>
            <a:cxnLst/>
            <a:rect l="l" t="t" r="r" b="b"/>
            <a:pathLst>
              <a:path w="7902808" h="3008319">
                <a:moveTo>
                  <a:pt x="0" y="0"/>
                </a:moveTo>
                <a:lnTo>
                  <a:pt x="7902808" y="0"/>
                </a:lnTo>
                <a:lnTo>
                  <a:pt x="7902808" y="3008320"/>
                </a:lnTo>
                <a:lnTo>
                  <a:pt x="0" y="300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4000" y="2987128"/>
            <a:ext cx="8115300" cy="3262853"/>
          </a:xfrm>
          <a:custGeom>
            <a:avLst/>
            <a:gdLst/>
            <a:ahLst/>
            <a:cxnLst/>
            <a:rect l="l" t="t" r="r" b="b"/>
            <a:pathLst>
              <a:path w="8115300" h="3262853">
                <a:moveTo>
                  <a:pt x="0" y="0"/>
                </a:moveTo>
                <a:lnTo>
                  <a:pt x="8115300" y="0"/>
                </a:lnTo>
                <a:lnTo>
                  <a:pt x="8115300" y="3262853"/>
                </a:lnTo>
                <a:lnTo>
                  <a:pt x="0" y="3262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55" t="-40307" r="-15694" b="-361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144000" y="6460605"/>
            <a:ext cx="8115300" cy="2797695"/>
          </a:xfrm>
          <a:custGeom>
            <a:avLst/>
            <a:gdLst/>
            <a:ahLst/>
            <a:cxnLst/>
            <a:rect l="l" t="t" r="r" b="b"/>
            <a:pathLst>
              <a:path w="8115300" h="2797695">
                <a:moveTo>
                  <a:pt x="0" y="0"/>
                </a:moveTo>
                <a:lnTo>
                  <a:pt x="8115300" y="0"/>
                </a:lnTo>
                <a:lnTo>
                  <a:pt x="8115300" y="2797695"/>
                </a:lnTo>
                <a:lnTo>
                  <a:pt x="0" y="279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53" t="-53422" r="-15898" b="-325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7626874"/>
            <a:ext cx="2883606" cy="2660126"/>
          </a:xfrm>
          <a:custGeom>
            <a:avLst/>
            <a:gdLst/>
            <a:ahLst/>
            <a:cxnLst/>
            <a:rect l="l" t="t" r="r" b="b"/>
            <a:pathLst>
              <a:path w="2883606" h="266012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795759" y="2727072"/>
            <a:ext cx="12696482" cy="6715648"/>
          </a:xfrm>
          <a:custGeom>
            <a:avLst/>
            <a:gdLst/>
            <a:ahLst/>
            <a:cxnLst/>
            <a:rect l="l" t="t" r="r" b="b"/>
            <a:pathLst>
              <a:path w="12696482" h="6715648">
                <a:moveTo>
                  <a:pt x="0" y="0"/>
                </a:moveTo>
                <a:lnTo>
                  <a:pt x="12696482" y="0"/>
                </a:lnTo>
                <a:lnTo>
                  <a:pt x="12696482" y="6715648"/>
                </a:lnTo>
                <a:lnTo>
                  <a:pt x="0" y="671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138498" y="7319238"/>
            <a:ext cx="4707485" cy="2967762"/>
          </a:xfrm>
          <a:custGeom>
            <a:avLst/>
            <a:gdLst/>
            <a:ahLst/>
            <a:cxnLst/>
            <a:rect l="l" t="t" r="r" b="b"/>
            <a:pathLst>
              <a:path w="4707485" h="2967762">
                <a:moveTo>
                  <a:pt x="0" y="0"/>
                </a:moveTo>
                <a:lnTo>
                  <a:pt x="4707486" y="0"/>
                </a:lnTo>
                <a:lnTo>
                  <a:pt x="4707486" y="2967762"/>
                </a:lnTo>
                <a:lnTo>
                  <a:pt x="0" y="2967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551311"/>
            <a:ext cx="4368996" cy="4114800"/>
          </a:xfrm>
          <a:custGeom>
            <a:avLst/>
            <a:gdLst/>
            <a:ahLst/>
            <a:cxnLst/>
            <a:rect l="l" t="t" r="r" b="b"/>
            <a:pathLst>
              <a:path w="4368996" h="4114800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797845" y="7862467"/>
            <a:ext cx="4922909" cy="4849066"/>
          </a:xfrm>
          <a:custGeom>
            <a:avLst/>
            <a:gdLst/>
            <a:ahLst/>
            <a:cxnLst/>
            <a:rect l="l" t="t" r="r" b="b"/>
            <a:pathLst>
              <a:path w="4922909" h="4849066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3919855"/>
            <a:ext cx="16230600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oportunidade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valiosa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indústria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automotiva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inovação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eficiência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operacional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Ao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adotar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as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empresas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estarão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frente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transformação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digital da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Indústria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4.0,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garantindo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maior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competitividade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mercado 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operação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segura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eficiente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124" y="7152976"/>
            <a:ext cx="17805876" cy="6442490"/>
          </a:xfrm>
          <a:custGeom>
            <a:avLst/>
            <a:gdLst/>
            <a:ahLst/>
            <a:cxnLst/>
            <a:rect l="l" t="t" r="r" b="b"/>
            <a:pathLst>
              <a:path w="17805876" h="6442490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163927" y="6719570"/>
            <a:ext cx="6156555" cy="5872891"/>
          </a:xfrm>
          <a:custGeom>
            <a:avLst/>
            <a:gdLst/>
            <a:ahLst/>
            <a:cxnLst/>
            <a:rect l="l" t="t" r="r" b="b"/>
            <a:pathLst>
              <a:path w="6156555" h="5872891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599312"/>
            <a:ext cx="5104618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919855"/>
            <a:ext cx="16230600" cy="243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segmento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negócios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é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monitoramento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pneumáticos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indústrias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automotivas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oferecendo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soluções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garantem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precisão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eficiência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no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temperatura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umidade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fatores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essenciais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para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bom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funcionamento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desses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8" name="TextBox 8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88275" y="2225104"/>
            <a:ext cx="9466130" cy="7033196"/>
            <a:chOff x="0" y="0"/>
            <a:chExt cx="12621507" cy="9377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37000"/>
            </a:blip>
            <a:srcRect l="5135" r="5135"/>
            <a:stretch>
              <a:fillRect/>
            </a:stretch>
          </p:blipFill>
          <p:spPr>
            <a:xfrm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1599312"/>
            <a:ext cx="5448300" cy="1127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 dirty="0" err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  <a:endParaRPr lang="en-US" sz="6600" b="1" dirty="0">
              <a:solidFill>
                <a:srgbClr val="FFFFFF"/>
              </a:solidFill>
              <a:latin typeface="Nourd Bold"/>
              <a:ea typeface="Nourd Bold"/>
              <a:cs typeface="Nourd Bold"/>
              <a:sym typeface="Nou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1555" y="3079497"/>
            <a:ext cx="7613371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pneumaticos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fundamentais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insdustrial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particularmente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produção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automotiva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são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preferidos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devido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à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robustez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facilidade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demanda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equipamentos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tende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crescer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de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acordo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com o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gráfico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ao</a:t>
            </a:r>
            <a:r>
              <a:rPr lang="en-US" sz="339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lado</a:t>
            </a:r>
            <a:endParaRPr lang="en-US" sz="339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5180" y="3064225"/>
            <a:ext cx="3464120" cy="501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4423212">
            <a:off x="12797927" y="3728057"/>
            <a:ext cx="5852003" cy="11060487"/>
          </a:xfrm>
          <a:custGeom>
            <a:avLst/>
            <a:gdLst/>
            <a:ahLst/>
            <a:cxnLst/>
            <a:rect l="l" t="t" r="r" b="b"/>
            <a:pathLst>
              <a:path w="5852003" h="11060487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524247" y="6086792"/>
            <a:ext cx="5470107" cy="4724805"/>
          </a:xfrm>
          <a:custGeom>
            <a:avLst/>
            <a:gdLst/>
            <a:ahLst/>
            <a:cxnLst/>
            <a:rect l="l" t="t" r="r" b="b"/>
            <a:pathLst>
              <a:path w="5470107" h="4724805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599312"/>
            <a:ext cx="4242643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362960"/>
            <a:ext cx="7844589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3362960"/>
            <a:ext cx="81153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972800" y="153404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082500">
            <a:off x="-366373" y="7360055"/>
            <a:ext cx="3856210" cy="3796490"/>
          </a:xfrm>
          <a:custGeom>
            <a:avLst/>
            <a:gdLst/>
            <a:ahLst/>
            <a:cxnLst/>
            <a:rect l="l" t="t" r="r" b="b"/>
            <a:pathLst>
              <a:path w="3856210" h="379649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382876" y="5381876"/>
            <a:ext cx="4905124" cy="4905124"/>
          </a:xfrm>
          <a:custGeom>
            <a:avLst/>
            <a:gdLst/>
            <a:ahLst/>
            <a:cxnLst/>
            <a:rect l="l" t="t" r="r" b="b"/>
            <a:pathLst>
              <a:path w="4905124" h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3198912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858193"/>
            <a:ext cx="724902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0274" y="3858193"/>
            <a:ext cx="724902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-263405" y="7324392"/>
            <a:ext cx="18551405" cy="7773922"/>
          </a:xfrm>
          <a:custGeom>
            <a:avLst/>
            <a:gdLst/>
            <a:ahLst/>
            <a:cxnLst/>
            <a:rect l="l" t="t" r="r" b="b"/>
            <a:pathLst>
              <a:path w="18551405" h="7773922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599312"/>
            <a:ext cx="7873180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2124"/>
            <a:ext cx="162306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monitoramente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2404944" y="2474137"/>
            <a:ext cx="13478112" cy="7986047"/>
          </a:xfrm>
          <a:custGeom>
            <a:avLst/>
            <a:gdLst/>
            <a:ahLst/>
            <a:cxnLst/>
            <a:rect l="l" t="t" r="r" b="b"/>
            <a:pathLst>
              <a:path w="13478112" h="7986047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1610719">
            <a:off x="13989452" y="4076179"/>
            <a:ext cx="7661560" cy="7067013"/>
          </a:xfrm>
          <a:custGeom>
            <a:avLst/>
            <a:gdLst/>
            <a:ahLst/>
            <a:cxnLst/>
            <a:rect l="l" t="t" r="r" b="b"/>
            <a:pathLst>
              <a:path w="7661560" h="7067013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6775072">
            <a:off x="-2212693" y="6583438"/>
            <a:ext cx="6482785" cy="3314324"/>
          </a:xfrm>
          <a:custGeom>
            <a:avLst/>
            <a:gdLst/>
            <a:ahLst/>
            <a:cxnLst/>
            <a:rect l="l" t="t" r="r" b="b"/>
            <a:pathLst>
              <a:path w="6482785" h="3314324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>
            <a:off x="11974629" y="2925713"/>
            <a:ext cx="7946651" cy="8229600"/>
          </a:xfrm>
          <a:custGeom>
            <a:avLst/>
            <a:gdLst/>
            <a:ahLst/>
            <a:cxnLst/>
            <a:rect l="l" t="t" r="r" b="b"/>
            <a:pathLst>
              <a:path w="7946651" h="8229600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162455" y="3146172"/>
            <a:ext cx="9096845" cy="6112128"/>
          </a:xfrm>
          <a:custGeom>
            <a:avLst/>
            <a:gdLst/>
            <a:ahLst/>
            <a:cxnLst/>
            <a:rect l="l" t="t" r="r" b="b"/>
            <a:pathLst>
              <a:path w="9096845" h="6112128">
                <a:moveTo>
                  <a:pt x="0" y="0"/>
                </a:moveTo>
                <a:lnTo>
                  <a:pt x="9096845" y="0"/>
                </a:lnTo>
                <a:lnTo>
                  <a:pt x="9096845" y="6112128"/>
                </a:lnTo>
                <a:lnTo>
                  <a:pt x="0" y="6112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485667">
            <a:off x="4622184" y="7521852"/>
            <a:ext cx="3022268" cy="2565150"/>
          </a:xfrm>
          <a:custGeom>
            <a:avLst/>
            <a:gdLst/>
            <a:ahLst/>
            <a:cxnLst/>
            <a:rect l="l" t="t" r="r" b="b"/>
            <a:pathLst>
              <a:path w="3022268" h="2565150">
                <a:moveTo>
                  <a:pt x="0" y="0"/>
                </a:moveTo>
                <a:lnTo>
                  <a:pt x="3022268" y="0"/>
                </a:lnTo>
                <a:lnTo>
                  <a:pt x="3022268" y="2565150"/>
                </a:lnTo>
                <a:lnTo>
                  <a:pt x="0" y="25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91435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50" y="4378516"/>
            <a:ext cx="680913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Trello, pois o mecanismo tem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4350" y="491160"/>
            <a:ext cx="5218968" cy="388516"/>
            <a:chOff x="0" y="0"/>
            <a:chExt cx="6958624" cy="518021"/>
          </a:xfrm>
        </p:grpSpPr>
        <p:sp>
          <p:nvSpPr>
            <p:cNvPr id="4" name="TextBox 4"/>
            <p:cNvSpPr txBox="1"/>
            <p:nvPr/>
          </p:nvSpPr>
          <p:spPr>
            <a:xfrm>
              <a:off x="956986" y="10323"/>
              <a:ext cx="6001637" cy="4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57489" cy="518021"/>
            </a:xfrm>
            <a:custGeom>
              <a:avLst/>
              <a:gdLst/>
              <a:ahLst/>
              <a:cxnLst/>
              <a:rect l="l" t="t" r="r" b="b"/>
              <a:pathLst>
                <a:path w="657489" h="518021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/>
          <p:cNvSpPr/>
          <p:nvPr/>
        </p:nvSpPr>
        <p:spPr>
          <a:xfrm rot="1895406">
            <a:off x="-3413331" y="5977877"/>
            <a:ext cx="13874331" cy="5171341"/>
          </a:xfrm>
          <a:custGeom>
            <a:avLst/>
            <a:gdLst/>
            <a:ahLst/>
            <a:cxnLst/>
            <a:rect l="l" t="t" r="r" b="b"/>
            <a:pathLst>
              <a:path w="13874331" h="517134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14350" y="3684642"/>
            <a:ext cx="10351079" cy="5573658"/>
          </a:xfrm>
          <a:custGeom>
            <a:avLst/>
            <a:gdLst/>
            <a:ahLst/>
            <a:cxnLst/>
            <a:rect l="l" t="t" r="r" b="b"/>
            <a:pathLst>
              <a:path w="10351079" h="5573658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758216" y="3684642"/>
            <a:ext cx="5501084" cy="5573658"/>
          </a:xfrm>
          <a:custGeom>
            <a:avLst/>
            <a:gdLst/>
            <a:ahLst/>
            <a:cxnLst/>
            <a:rect l="l" t="t" r="r" b="b"/>
            <a:pathLst>
              <a:path w="5501084" h="5573658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1599312"/>
            <a:ext cx="13618259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392</Words>
  <Application>Microsoft Office PowerPoint</Application>
  <PresentationFormat>Personalizar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Nourd Bold</vt:lpstr>
      <vt:lpstr>Arial</vt:lpstr>
      <vt:lpstr>DM Sans</vt:lpstr>
      <vt:lpstr>Calibri</vt:lpstr>
      <vt:lpstr>DM Sans Bold</vt:lpstr>
      <vt:lpstr>Open Sans 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SENSE</dc:title>
  <cp:lastModifiedBy>GUSTAVO OLIVEIRA BARBOSA</cp:lastModifiedBy>
  <cp:revision>5</cp:revision>
  <dcterms:created xsi:type="dcterms:W3CDTF">2006-08-16T00:00:00Z</dcterms:created>
  <dcterms:modified xsi:type="dcterms:W3CDTF">2024-09-10T02:14:53Z</dcterms:modified>
  <dc:identifier>DAGP6cMOXmg</dc:identifier>
</cp:coreProperties>
</file>